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62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728876-6066-4730-BE0D-0298015B7100}" v="2" dt="2022-03-18T10:18:53.16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64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54728876-6066-4730-BE0D-0298015B7100}"/>
    <pc:docChg chg="undo custSel addSld delSld modSld">
      <pc:chgData name="Doremiek Lamain" userId="03bb414b8f2b17e4" providerId="LiveId" clId="{54728876-6066-4730-BE0D-0298015B7100}" dt="2022-03-18T10:18:58.426" v="13" actId="478"/>
      <pc:docMkLst>
        <pc:docMk/>
      </pc:docMkLst>
      <pc:sldChg chg="addSp delSp modSp del mod">
        <pc:chgData name="Doremiek Lamain" userId="03bb414b8f2b17e4" providerId="LiveId" clId="{54728876-6066-4730-BE0D-0298015B7100}" dt="2022-03-18T10:18:30.303" v="8" actId="47"/>
        <pc:sldMkLst>
          <pc:docMk/>
          <pc:sldMk cId="0" sldId="256"/>
        </pc:sldMkLst>
        <pc:picChg chg="add del">
          <ac:chgData name="Doremiek Lamain" userId="03bb414b8f2b17e4" providerId="LiveId" clId="{54728876-6066-4730-BE0D-0298015B7100}" dt="2022-03-18T10:18:04.766" v="6" actId="478"/>
          <ac:picMkLst>
            <pc:docMk/>
            <pc:sldMk cId="0" sldId="256"/>
            <ac:picMk id="94" creationId="{00000000-0000-0000-0000-000000000000}"/>
          </ac:picMkLst>
        </pc:picChg>
        <pc:picChg chg="add del mod">
          <ac:chgData name="Doremiek Lamain" userId="03bb414b8f2b17e4" providerId="LiveId" clId="{54728876-6066-4730-BE0D-0298015B7100}" dt="2022-03-18T10:18:03.511" v="5" actId="478"/>
          <ac:picMkLst>
            <pc:docMk/>
            <pc:sldMk cId="0" sldId="256"/>
            <ac:picMk id="95" creationId="{00000000-0000-0000-0000-000000000000}"/>
          </ac:picMkLst>
        </pc:picChg>
      </pc:sldChg>
      <pc:sldChg chg="addSp delSp modSp add mod modTransition">
        <pc:chgData name="Doremiek Lamain" userId="03bb414b8f2b17e4" providerId="LiveId" clId="{54728876-6066-4730-BE0D-0298015B7100}" dt="2022-03-18T10:18:58.426" v="13" actId="478"/>
        <pc:sldMkLst>
          <pc:docMk/>
          <pc:sldMk cId="585686037" sldId="262"/>
        </pc:sldMkLst>
        <pc:spChg chg="del">
          <ac:chgData name="Doremiek Lamain" userId="03bb414b8f2b17e4" providerId="LiveId" clId="{54728876-6066-4730-BE0D-0298015B7100}" dt="2022-03-18T10:18:58.426" v="13" actId="478"/>
          <ac:spMkLst>
            <pc:docMk/>
            <pc:sldMk cId="585686037" sldId="262"/>
            <ac:spMk id="3" creationId="{7296864A-0176-435D-A3B9-5C4D34C4C20A}"/>
          </ac:spMkLst>
        </pc:spChg>
        <pc:spChg chg="add mod">
          <ac:chgData name="Doremiek Lamain" userId="03bb414b8f2b17e4" providerId="LiveId" clId="{54728876-6066-4730-BE0D-0298015B7100}" dt="2022-03-18T10:18:58.426" v="13" actId="478"/>
          <ac:spMkLst>
            <pc:docMk/>
            <pc:sldMk cId="585686037" sldId="262"/>
            <ac:spMk id="7" creationId="{841A8246-FD83-471E-B7D8-0E0FCF2C14EB}"/>
          </ac:spMkLst>
        </pc:spChg>
        <pc:picChg chg="add mod">
          <ac:chgData name="Doremiek Lamain" userId="03bb414b8f2b17e4" providerId="LiveId" clId="{54728876-6066-4730-BE0D-0298015B7100}" dt="2022-03-18T10:18:55.140" v="12" actId="1076"/>
          <ac:picMkLst>
            <pc:docMk/>
            <pc:sldMk cId="585686037" sldId="262"/>
            <ac:picMk id="4" creationId="{CFF39C07-6B13-43B0-A715-6E6000628131}"/>
          </ac:picMkLst>
        </pc:picChg>
        <pc:picChg chg="mod">
          <ac:chgData name="Doremiek Lamain" userId="03bb414b8f2b17e4" providerId="LiveId" clId="{54728876-6066-4730-BE0D-0298015B7100}" dt="2022-03-18T10:18:39.865" v="10" actId="1076"/>
          <ac:picMkLst>
            <pc:docMk/>
            <pc:sldMk cId="585686037" sldId="262"/>
            <ac:picMk id="5" creationId="{BB0331F2-CDF8-4B7C-BDF1-0949564BD4B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21" name="Hoofdtekst - niveau éé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3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21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2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hyperlink" Target="http://www.google.com/url?sa=i&amp;source=images&amp;cd=&amp;cad=rja&amp;docid=gZ_p8HdnCCkWIM&amp;tbnid=je6Qi_JJX0uxZM:&amp;ved=0CAgQjRwwAA&amp;url=http://www.thegloss.com/2010/11/22/beauty/gallery-10-weird-facts-about-lipstick/&amp;ei=9b0LUc6mHYXKqgGSrYBo&amp;psig=AFQjCNHtf6VsTdMi0tMKbUE__wUf8Me1yg&amp;ust=1359810421520021" TargetMode="Externa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tif"/><Relationship Id="rId4" Type="http://schemas.openxmlformats.org/officeDocument/2006/relationships/image" Target="../media/image1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, klok, illustratie&#10;&#10;Automatisch gegenereerde beschrijving">
            <a:extLst>
              <a:ext uri="{FF2B5EF4-FFF2-40B4-BE49-F238E27FC236}">
                <a16:creationId xmlns:a16="http://schemas.microsoft.com/office/drawing/2014/main" id="{BB0331F2-CDF8-4B7C-BDF1-0949564BD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577" y="2126512"/>
            <a:ext cx="5646224" cy="225849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CFF39C07-6B13-43B0-A715-6E60006281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086" y="2527942"/>
            <a:ext cx="4063833" cy="1802116"/>
          </a:xfrm>
          <a:prstGeom prst="rect">
            <a:avLst/>
          </a:prstGeom>
        </p:spPr>
      </p:pic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841A8246-FD83-471E-B7D8-0E0FCF2C14EB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568603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0057" y="4410"/>
            <a:ext cx="4708713" cy="3310813"/>
          </a:xfrm>
          <a:prstGeom prst="rect">
            <a:avLst/>
          </a:prstGeom>
          <a:ln w="12700">
            <a:miter lim="400000"/>
          </a:ln>
        </p:spPr>
      </p:pic>
      <p:pic>
        <p:nvPicPr>
          <p:cNvPr id="98" name="Afbeelding" descr="Afbeelding"/>
          <p:cNvPicPr>
            <a:picLocks noChangeAspect="1"/>
          </p:cNvPicPr>
          <p:nvPr/>
        </p:nvPicPr>
        <p:blipFill>
          <a:blip r:embed="rId3"/>
          <a:srcRect r="18849"/>
          <a:stretch>
            <a:fillRect/>
          </a:stretch>
        </p:blipFill>
        <p:spPr>
          <a:xfrm>
            <a:off x="2858485" y="861829"/>
            <a:ext cx="4332968" cy="5339403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Afbeelding" descr="Afbeeldi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00603" y="-2"/>
            <a:ext cx="4572003" cy="68580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Picture 22" descr="Picture 22">
            <a:hlinkClick r:id="rId5"/>
          </p:cNvPr>
          <p:cNvPicPr>
            <a:picLocks noChangeAspect="1"/>
          </p:cNvPicPr>
          <p:nvPr/>
        </p:nvPicPr>
        <p:blipFill>
          <a:blip r:embed="rId6"/>
          <a:srcRect b="32301"/>
          <a:stretch>
            <a:fillRect/>
          </a:stretch>
        </p:blipFill>
        <p:spPr>
          <a:xfrm>
            <a:off x="6846962" y="4076624"/>
            <a:ext cx="5535142" cy="27940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 advAuto="0"/>
      <p:bldP spid="100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Afbeelding" descr="Afbeeld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00" y="-9320"/>
            <a:ext cx="5824912" cy="43978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" name="Afbeelding" descr="Afbeeld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8659" y="0"/>
            <a:ext cx="5135882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Afbeelding" descr="Afbeeld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Afbeelding" descr="Afbeeld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82" y="692148"/>
            <a:ext cx="5095937" cy="5165426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Rechthoek"/>
          <p:cNvSpPr/>
          <p:nvPr/>
        </p:nvSpPr>
        <p:spPr>
          <a:xfrm>
            <a:off x="6472642" y="2755900"/>
            <a:ext cx="586794" cy="6244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09" name="Rechthoek"/>
          <p:cNvSpPr/>
          <p:nvPr/>
        </p:nvSpPr>
        <p:spPr>
          <a:xfrm>
            <a:off x="8491942" y="2755900"/>
            <a:ext cx="586794" cy="6244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0" name="Rechthoek"/>
          <p:cNvSpPr/>
          <p:nvPr/>
        </p:nvSpPr>
        <p:spPr>
          <a:xfrm>
            <a:off x="9723842" y="2962650"/>
            <a:ext cx="586794" cy="62442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1" name="Rechthoek"/>
          <p:cNvSpPr/>
          <p:nvPr/>
        </p:nvSpPr>
        <p:spPr>
          <a:xfrm>
            <a:off x="11146242" y="3568700"/>
            <a:ext cx="586794" cy="6244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112" name="Picture 2" descr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572" y="2331353"/>
            <a:ext cx="5289330" cy="35262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171" y="3941379"/>
            <a:ext cx="5843564" cy="1604116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Rechthoek"/>
          <p:cNvSpPr/>
          <p:nvPr/>
        </p:nvSpPr>
        <p:spPr>
          <a:xfrm>
            <a:off x="2684878" y="3716580"/>
            <a:ext cx="741418" cy="60707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16" name="Rechthoek"/>
          <p:cNvSpPr/>
          <p:nvPr/>
        </p:nvSpPr>
        <p:spPr>
          <a:xfrm>
            <a:off x="5160579" y="3819975"/>
            <a:ext cx="741418" cy="60707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17" name="Rechthoek"/>
          <p:cNvSpPr/>
          <p:nvPr/>
        </p:nvSpPr>
        <p:spPr>
          <a:xfrm>
            <a:off x="6718511" y="3938001"/>
            <a:ext cx="741418" cy="60707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18" name="Rechthoek"/>
          <p:cNvSpPr/>
          <p:nvPr/>
        </p:nvSpPr>
        <p:spPr>
          <a:xfrm>
            <a:off x="8429876" y="4790474"/>
            <a:ext cx="741418" cy="60707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119" name="Afbeelding" descr="Afbeeld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7232" y="1900964"/>
            <a:ext cx="2637536" cy="19776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Afbeelding" descr="Afbeelding"/>
          <p:cNvPicPr>
            <a:picLocks noChangeAspect="1"/>
          </p:cNvPicPr>
          <p:nvPr/>
        </p:nvPicPr>
        <p:blipFill>
          <a:blip r:embed="rId4"/>
          <a:srcRect l="20043" r="46613"/>
          <a:stretch>
            <a:fillRect/>
          </a:stretch>
        </p:blipFill>
        <p:spPr>
          <a:xfrm>
            <a:off x="1800063" y="1900974"/>
            <a:ext cx="2637632" cy="19776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Afbeelding" descr="Afbeelding"/>
          <p:cNvPicPr>
            <a:picLocks noChangeAspect="1"/>
          </p:cNvPicPr>
          <p:nvPr/>
        </p:nvPicPr>
        <p:blipFill>
          <a:blip r:embed="rId5"/>
          <a:srcRect l="12823" r="12823"/>
          <a:stretch>
            <a:fillRect/>
          </a:stretch>
        </p:blipFill>
        <p:spPr>
          <a:xfrm>
            <a:off x="7754305" y="1904149"/>
            <a:ext cx="2631859" cy="19967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Breedbeeld</PresentationFormat>
  <Paragraphs>0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Helvetica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1</cp:revision>
  <dcterms:modified xsi:type="dcterms:W3CDTF">2022-03-18T10:19:01Z</dcterms:modified>
</cp:coreProperties>
</file>